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90" r:id="rId35"/>
    <p:sldId id="291" r:id="rId36"/>
    <p:sldId id="292" r:id="rId37"/>
    <p:sldId id="293" r:id="rId3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37"/>
    <p:restoredTop sz="94672"/>
  </p:normalViewPr>
  <p:slideViewPr>
    <p:cSldViewPr snapToGrid="0" snapToObjects="1">
      <p:cViewPr varScale="1">
        <p:scale>
          <a:sx n="189" d="100"/>
          <a:sy n="189" d="100"/>
        </p:scale>
        <p:origin x="1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hfQs2-uYJT_BA0JOWGFy2XdDPIulMvP9FqyaC6pRMyc/edit?ts=5a66a342#slide=id.g27c9701b54_0_0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e1942e3bc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e1942e3bc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e1942e3bc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e1942e3bc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e1942e3bc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e1942e3bc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e1942e3b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e1942e3b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e1942e3bc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e1942e3bc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e1942e3bc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e1942e3bc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e1942e3b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e1942e3b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5e1942e3bc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5e1942e3bc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e1942e3bc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e1942e3bc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e1942e3bc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e1942e3bc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ee46128ea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ee46128ea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Party Parrot and Slack Accessibility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Will Do Some In-Class Examples, so grab a seat closer to see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cabc66a4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cabc66a4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2685e58a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2685e58a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2685e58a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2685e58a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2685e58a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2685e58a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2685e58a2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2685e58a2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e3fe1541f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e3fe1541f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Any mentor feedback about agile process or ceremonies?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2685e58a2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2685e58a2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2682e051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2682e051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e3fe1541f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e3fe1541f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e3fe1541f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e3fe1541f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e3fe1541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e3fe1541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e3fe1541f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e3fe1541f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e3fe1541f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e3fe1541f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e3fe1541f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e3fe1541f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2685e58a2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2685e58a2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Plz no Paint, but use what’s comfortable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Jobswatcher Demo -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https://docs.google.com/presentation/d/1hfQs2-uYJT_BA0JOWGFy2XdDPIulMvP9FqyaC6pRMyc/edit?ts=5a66a342#slide=id.g27c9701b54_0_0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e3fe1541f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e3fe1541f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26858723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26858723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26858723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26858723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e3fe1541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e3fe1541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e3fe1541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e3fe1541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e1942e3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e1942e3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Identify blockers early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e3fe1541f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e3fe1541f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 about tonight’s agenda, objectives, goals, or timeline? Assignments &amp; Prep work?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2682e051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2682e051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Every team is different, interview questions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2685e58a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2685e58a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e1942e3bc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e1942e3bc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keDvTLI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moqups.com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hyperlink" Target="https://education.launchcode.org/liftoff/articles/ux-resources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LaunchCode Liftoff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129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Class 2</a:t>
            </a:r>
            <a:endParaRPr sz="2400"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6725" y="855287"/>
            <a:ext cx="2861575" cy="286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>
            <a:spLocks noGrp="1"/>
          </p:cNvSpPr>
          <p:nvPr>
            <p:ph type="subTitle" idx="1"/>
          </p:nvPr>
        </p:nvSpPr>
        <p:spPr>
          <a:xfrm>
            <a:off x="390525" y="341068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Hank </a:t>
            </a:r>
            <a:r>
              <a:rPr lang="en-US" dirty="0" err="1"/>
              <a:t>DeDona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8/9/21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“User sign up page”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840" y="0"/>
            <a:ext cx="68963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“I want to register so I can use your app”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840" y="0"/>
            <a:ext cx="68963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“As a new user, I want to register for an account, so that I can start taking attendance.”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625" y="0"/>
            <a:ext cx="67147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“As a user, I want to see an attendance report.”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840" y="0"/>
            <a:ext cx="68963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“As a manager, I want to see an attendance report of the current classes, so that I can connect with absentee students”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625" y="0"/>
            <a:ext cx="67147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12400" cy="30428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Objectives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Activity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Project Kickoff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Story Mapping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Lecture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Git Workflows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User Experience – Wireframing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Activity - Wireframing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Q&amp;A</a:t>
            </a:r>
            <a:endParaRPr dirty="0"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974092" y="1919075"/>
            <a:ext cx="3567508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User Story Grooming</a:t>
            </a:r>
            <a:endParaRPr/>
          </a:p>
        </p:txBody>
      </p:sp>
      <p:sp>
        <p:nvSpPr>
          <p:cNvPr id="202" name="Google Shape;202;p32"/>
          <p:cNvSpPr txBox="1"/>
          <p:nvPr/>
        </p:nvSpPr>
        <p:spPr>
          <a:xfrm>
            <a:off x="186350" y="4427875"/>
            <a:ext cx="45099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https://trello.com/b/keDvTLIl</a:t>
            </a:r>
            <a:r>
              <a:rPr lang="en"/>
              <a:t> </a:t>
            </a:r>
            <a:endParaRPr/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8838" y="798000"/>
            <a:ext cx="4946334" cy="345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 - Planning</a:t>
            </a:r>
            <a:endParaRPr/>
          </a:p>
        </p:txBody>
      </p:sp>
      <p:sp>
        <p:nvSpPr>
          <p:cNvPr id="209" name="Google Shape;209;p3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Choose Stories for Next Sprint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Story Grooming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Maintain Velocity</a:t>
            </a:r>
            <a:endParaRPr/>
          </a:p>
        </p:txBody>
      </p:sp>
      <p:pic>
        <p:nvPicPr>
          <p:cNvPr id="210" name="Google Shape;2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6825" y="2320750"/>
            <a:ext cx="3868175" cy="21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 - Daily Scrum</a:t>
            </a:r>
            <a:endParaRPr/>
          </a:p>
        </p:txBody>
      </p:sp>
      <p:sp>
        <p:nvSpPr>
          <p:cNvPr id="216" name="Google Shape;216;p3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You Did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You’re Working On Next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 Blockers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a Status Meeting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9725" y="1976075"/>
            <a:ext cx="4615450" cy="25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 - Review</a:t>
            </a:r>
            <a:endParaRPr/>
          </a:p>
        </p:txBody>
      </p:sp>
      <p:sp>
        <p:nvSpPr>
          <p:cNvPr id="223" name="Google Shape;223;p3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 Work at End of Sprint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Review Stories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Feedback From Stakeholders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New Stories</a:t>
            </a:r>
            <a:endParaRPr/>
          </a:p>
        </p:txBody>
      </p:sp>
      <p:pic>
        <p:nvPicPr>
          <p:cNvPr id="224" name="Google Shape;22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5025" y="2023688"/>
            <a:ext cx="4128975" cy="250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Agile - Retrospective</a:t>
            </a:r>
            <a:endParaRPr dirty="0"/>
          </a:p>
        </p:txBody>
      </p:sp>
      <p:sp>
        <p:nvSpPr>
          <p:cNvPr id="230" name="Google Shape;230;p3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Independent of a Review or Demo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Regular Team Reflection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Went Well?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Didn’t?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Can We Do to Change?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Safe Space to Address Team Issues</a:t>
            </a:r>
            <a:endParaRPr/>
          </a:p>
        </p:txBody>
      </p:sp>
      <p:pic>
        <p:nvPicPr>
          <p:cNvPr id="231" name="Google Shape;23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8169" y="2082287"/>
            <a:ext cx="2995825" cy="23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 Q&amp;A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- Kickoff &amp; User Story Grooming</a:t>
            </a:r>
            <a:endParaRPr/>
          </a:p>
        </p:txBody>
      </p:sp>
      <p:sp>
        <p:nvSpPr>
          <p:cNvPr id="242" name="Google Shape;242;p3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247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Share your Elevator Pitch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</a:pPr>
            <a:r>
              <a:rPr lang="en"/>
              <a:t>Take Turns Grooming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 This a Good User Story (Format)?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This Story Be Smaller (Scope)?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How Much Effort (Sizing)?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 this MVP?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Mentor User Story Feedback</a:t>
            </a:r>
            <a:endParaRPr/>
          </a:p>
        </p:txBody>
      </p:sp>
      <p:pic>
        <p:nvPicPr>
          <p:cNvPr id="243" name="Google Shape;24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2263" y="1847225"/>
            <a:ext cx="3501725" cy="285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Experience &amp; Wireframing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User Experience (UX) Matters</a:t>
            </a:r>
            <a:endParaRPr/>
          </a:p>
        </p:txBody>
      </p:sp>
      <p:sp>
        <p:nvSpPr>
          <p:cNvPr id="254" name="Google Shape;254;p4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340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Most Important Part of Your Application is the Users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Helps Visualize Users’ Journey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Gives Context To Our Work</a:t>
            </a:r>
            <a:endParaRPr/>
          </a:p>
        </p:txBody>
      </p:sp>
      <p:pic>
        <p:nvPicPr>
          <p:cNvPr id="255" name="Google Shape;25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4300" y="1791649"/>
            <a:ext cx="3078200" cy="30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Example...</a:t>
            </a:r>
            <a:endParaRPr/>
          </a:p>
        </p:txBody>
      </p:sp>
      <p:pic>
        <p:nvPicPr>
          <p:cNvPr id="261" name="Google Shape;26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5088" y="1030950"/>
            <a:ext cx="6612925" cy="372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8570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Turn Ideas Into Code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Wireframes Help Plan Your Project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Utilize Project Management Tools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 The Components Of A Sprint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Use Sizing To Estimate Work</a:t>
            </a:r>
            <a:endParaRPr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100" y="1919075"/>
            <a:ext cx="2875900" cy="296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Example...</a:t>
            </a:r>
            <a:endParaRPr/>
          </a:p>
        </p:txBody>
      </p:sp>
      <p:pic>
        <p:nvPicPr>
          <p:cNvPr id="267" name="Google Shape;26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8900" y="743650"/>
            <a:ext cx="5312250" cy="3984201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2"/>
          <p:cNvSpPr txBox="1"/>
          <p:nvPr/>
        </p:nvSpPr>
        <p:spPr>
          <a:xfrm>
            <a:off x="6422425" y="4800600"/>
            <a:ext cx="27219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*Allegedly not the real screen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Wireframing Goals</a:t>
            </a:r>
            <a:endParaRPr/>
          </a:p>
        </p:txBody>
      </p:sp>
      <p:sp>
        <p:nvSpPr>
          <p:cNvPr id="274" name="Google Shape;274;p4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Establish Vision Early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Identify Potential Problems Early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Your Page Hierarchy and Layout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 Your Information Architecture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Highlight User Interaction &amp; Journey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Establish Shared Understanding &amp; Perspective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Business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Teammates</a:t>
            </a:r>
            <a:endParaRPr/>
          </a:p>
        </p:txBody>
      </p:sp>
      <p:pic>
        <p:nvPicPr>
          <p:cNvPr id="275" name="Google Shape;27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1700" y="1776675"/>
            <a:ext cx="2308476" cy="32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Wireframing Tips</a:t>
            </a:r>
            <a:endParaRPr/>
          </a:p>
        </p:txBody>
      </p:sp>
      <p:sp>
        <p:nvSpPr>
          <p:cNvPr id="281" name="Google Shape;281;p4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Anyone Can Wireframe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 It Simple (Low Fidelity)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Stick To A Grid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Don’t Write Copy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Share With Others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Iterate</a:t>
            </a:r>
            <a:endParaRPr/>
          </a:p>
        </p:txBody>
      </p:sp>
      <p:pic>
        <p:nvPicPr>
          <p:cNvPr id="282" name="Google Shape;28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0913" y="1919073"/>
            <a:ext cx="3836687" cy="28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Wireframing Tools</a:t>
            </a:r>
            <a:endParaRPr/>
          </a:p>
        </p:txBody>
      </p:sp>
      <p:sp>
        <p:nvSpPr>
          <p:cNvPr id="288" name="Google Shape;288;p4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Tools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Pen and Paper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Whiteboards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Google Drawings/Slides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https://moqups.com/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Anything BUT MS Paint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Resources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Liftoff UX Resources</a:t>
            </a:r>
            <a:endParaRPr/>
          </a:p>
        </p:txBody>
      </p:sp>
      <p:pic>
        <p:nvPicPr>
          <p:cNvPr id="289" name="Google Shape;289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47574" y="1753000"/>
            <a:ext cx="3206700" cy="3042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7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Experience Q&amp;A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Recap</a:t>
            </a:r>
            <a:endParaRPr/>
          </a:p>
        </p:txBody>
      </p:sp>
      <p:sp>
        <p:nvSpPr>
          <p:cNvPr id="306" name="Google Shape;306;p4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Turn Ideas Into Code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Wireframes Help Plan Your Project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Utilize Project Management Tools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 The Components Of A Sprint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Use Sizing To Estimate Work</a:t>
            </a:r>
            <a:endParaRPr sz="19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- Project Planning</a:t>
            </a:r>
            <a:endParaRPr/>
          </a:p>
        </p:txBody>
      </p:sp>
      <p:sp>
        <p:nvSpPr>
          <p:cNvPr id="312" name="Google Shape;312;p4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Wireframe MVP For Each Page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Minimum of 3 - Shoot for The Moon!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Linked or Attached to Repository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Link Your Project Tracker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MVP Stories Created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Capstone Repository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Mentors To Provide Feedback</a:t>
            </a:r>
            <a:endParaRPr/>
          </a:p>
        </p:txBody>
      </p:sp>
      <p:pic>
        <p:nvPicPr>
          <p:cNvPr id="313" name="Google Shape;31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463" y="1919075"/>
            <a:ext cx="4259261" cy="296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- Wireframing</a:t>
            </a:r>
            <a:endParaRPr/>
          </a:p>
        </p:txBody>
      </p:sp>
      <p:sp>
        <p:nvSpPr>
          <p:cNvPr id="319" name="Google Shape;319;p5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Fast 8’s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Grab Paper - Fold Into Eights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Draw 8 Versions of Your Landing Page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/>
              <a:t>1 Minute Each!</a:t>
            </a:r>
            <a:endParaRPr b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Pair/Group Up and Get User Feedback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 Wireframing Your Capstone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UX Mentor Feedback</a:t>
            </a:r>
            <a:endParaRPr/>
          </a:p>
        </p:txBody>
      </p:sp>
      <p:pic>
        <p:nvPicPr>
          <p:cNvPr id="320" name="Google Shape;32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8198" y="1801273"/>
            <a:ext cx="2945800" cy="294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Review</a:t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 rot="-656177">
            <a:off x="6539133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6"/>
          <p:cNvSpPr/>
          <p:nvPr/>
        </p:nvSpPr>
        <p:spPr>
          <a:xfrm rot="656177" flipH="1">
            <a:off x="4903669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6"/>
          <p:cNvGrpSpPr/>
          <p:nvPr/>
        </p:nvGrpSpPr>
        <p:grpSpPr>
          <a:xfrm>
            <a:off x="5416331" y="3445772"/>
            <a:ext cx="2180096" cy="1442644"/>
            <a:chOff x="5796625" y="2541798"/>
            <a:chExt cx="1712700" cy="1230715"/>
          </a:xfrm>
        </p:grpSpPr>
        <p:sp>
          <p:nvSpPr>
            <p:cNvPr id="93" name="Google Shape;93;p16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8585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6"/>
            <p:cNvSpPr txBox="1"/>
            <p:nvPr/>
          </p:nvSpPr>
          <p:spPr>
            <a:xfrm>
              <a:off x="6296613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Class 4</a:t>
              </a:r>
              <a:endParaRPr sz="8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6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Project Review 1</a:t>
              </a:r>
              <a:endParaRPr b="1">
                <a:solidFill>
                  <a:srgbClr val="5E5E5E"/>
                </a:solidFill>
              </a:endParaRPr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16"/>
          <p:cNvSpPr/>
          <p:nvPr/>
        </p:nvSpPr>
        <p:spPr>
          <a:xfrm rot="-656177">
            <a:off x="3272954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6"/>
          <p:cNvGrpSpPr/>
          <p:nvPr/>
        </p:nvGrpSpPr>
        <p:grpSpPr>
          <a:xfrm>
            <a:off x="3821300" y="1920540"/>
            <a:ext cx="2180096" cy="1461444"/>
            <a:chOff x="4409300" y="1219942"/>
            <a:chExt cx="1712700" cy="1246754"/>
          </a:xfrm>
        </p:grpSpPr>
        <p:sp>
          <p:nvSpPr>
            <p:cNvPr id="100" name="Google Shape;100;p16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8585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6"/>
            <p:cNvSpPr txBox="1"/>
            <p:nvPr/>
          </p:nvSpPr>
          <p:spPr>
            <a:xfrm>
              <a:off x="4921731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Class 3</a:t>
              </a:r>
              <a:endParaRPr sz="8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6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Initial Features</a:t>
              </a:r>
              <a:endParaRPr>
                <a:solidFill>
                  <a:srgbClr val="5E5E5E"/>
                </a:solidFill>
              </a:endParaRPr>
            </a:p>
          </p:txBody>
        </p:sp>
      </p:grpSp>
      <p:sp>
        <p:nvSpPr>
          <p:cNvPr id="105" name="Google Shape;105;p16"/>
          <p:cNvSpPr/>
          <p:nvPr/>
        </p:nvSpPr>
        <p:spPr>
          <a:xfrm rot="656177" flipH="1">
            <a:off x="1628654" y="3380189"/>
            <a:ext cx="1714131" cy="6775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" name="Google Shape;106;p16"/>
          <p:cNvGrpSpPr/>
          <p:nvPr/>
        </p:nvGrpSpPr>
        <p:grpSpPr>
          <a:xfrm>
            <a:off x="2222021" y="3445772"/>
            <a:ext cx="2180096" cy="1442644"/>
            <a:chOff x="3021975" y="2541798"/>
            <a:chExt cx="1712700" cy="1230715"/>
          </a:xfrm>
        </p:grpSpPr>
        <p:sp>
          <p:nvSpPr>
            <p:cNvPr id="107" name="Google Shape;107;p16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Class 2</a:t>
              </a:r>
              <a:endParaRPr sz="8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16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E5E5E"/>
                </a:solidFill>
              </a:endParaRPr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solidFill>
              <a:srgbClr val="0C58D3"/>
            </a:solidFill>
            <a:ln w="9525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Wireframes &amp; User Stories</a:t>
              </a:r>
              <a:endParaRPr sz="1800">
                <a:solidFill>
                  <a:schemeClr val="lt1"/>
                </a:solidFill>
              </a:endParaRPr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16"/>
          <p:cNvGrpSpPr/>
          <p:nvPr/>
        </p:nvGrpSpPr>
        <p:grpSpPr>
          <a:xfrm>
            <a:off x="584043" y="1920540"/>
            <a:ext cx="2180096" cy="1461444"/>
            <a:chOff x="1637475" y="1219942"/>
            <a:chExt cx="1712700" cy="1246754"/>
          </a:xfrm>
        </p:grpSpPr>
        <p:sp>
          <p:nvSpPr>
            <p:cNvPr id="113" name="Google Shape;113;p16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6"/>
            <p:cNvSpPr txBox="1"/>
            <p:nvPr/>
          </p:nvSpPr>
          <p:spPr>
            <a:xfrm>
              <a:off x="2144544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Class 1</a:t>
              </a:r>
              <a:endParaRPr sz="8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6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Capstone Project Selected</a:t>
              </a:r>
              <a:endParaRPr sz="1800">
                <a:solidFill>
                  <a:srgbClr val="FFFFFF"/>
                </a:solidFill>
              </a:endParaRPr>
            </a:p>
          </p:txBody>
        </p:sp>
        <p:sp>
          <p:nvSpPr>
            <p:cNvPr id="117" name="Google Shape;117;p16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0C5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- Capstone Project Overview</a:t>
            </a:r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1-2 Paragraph “Elevator Pitch”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Identify 3-5 Features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List Technologies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Identify Unknowns - What you need to learn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Setup Project Tracker and Add Initial User Stories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Enable GitHub Issues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Mentors - Feedback on overview, identify learning resources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 Continued</a:t>
            </a:r>
            <a:endParaRPr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5492075" y="1069438"/>
            <a:ext cx="3004626" cy="300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 - Grooming User Stories</a:t>
            </a:r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</a:pPr>
            <a:r>
              <a:rPr lang="en" dirty="0"/>
              <a:t>Break Down Stories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Add to Project Tracker 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Size (S, M, L, XL)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Prioritize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Identify MVP Stories</a:t>
            </a:r>
            <a:endParaRPr dirty="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Find Dependencies</a:t>
            </a:r>
            <a:endParaRPr dirty="0"/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8050" y="1971253"/>
            <a:ext cx="3514750" cy="280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User Story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User Story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714</Words>
  <Application>Microsoft Macintosh PowerPoint</Application>
  <PresentationFormat>On-screen Show (16:9)</PresentationFormat>
  <Paragraphs>171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Roboto</vt:lpstr>
      <vt:lpstr>Arial</vt:lpstr>
      <vt:lpstr>Material</vt:lpstr>
      <vt:lpstr>LaunchCode Liftoff</vt:lpstr>
      <vt:lpstr>Agenda</vt:lpstr>
      <vt:lpstr>Objectives</vt:lpstr>
      <vt:lpstr>Timeline Review</vt:lpstr>
      <vt:lpstr>Assignment - Capstone Project Overview</vt:lpstr>
      <vt:lpstr>Lecture</vt:lpstr>
      <vt:lpstr>Agile Continued</vt:lpstr>
      <vt:lpstr>Agile - Grooming User Stories</vt:lpstr>
      <vt:lpstr>Good User Story Bad User Story</vt:lpstr>
      <vt:lpstr>“User sign up page”</vt:lpstr>
      <vt:lpstr>PowerPoint Presentation</vt:lpstr>
      <vt:lpstr>“I want to register so I can use your app”</vt:lpstr>
      <vt:lpstr>PowerPoint Presentation</vt:lpstr>
      <vt:lpstr>“As a new user, I want to register for an account, so that I can start taking attendance.”</vt:lpstr>
      <vt:lpstr>PowerPoint Presentation</vt:lpstr>
      <vt:lpstr>“As a user, I want to see an attendance report.”</vt:lpstr>
      <vt:lpstr>PowerPoint Presentation</vt:lpstr>
      <vt:lpstr>“As a manager, I want to see an attendance report of the current classes, so that I can connect with absentee students”</vt:lpstr>
      <vt:lpstr>PowerPoint Presentation</vt:lpstr>
      <vt:lpstr>Demo - User Story Grooming</vt:lpstr>
      <vt:lpstr>Agile - Planning</vt:lpstr>
      <vt:lpstr>Agile - Daily Scrum</vt:lpstr>
      <vt:lpstr>Agile - Review</vt:lpstr>
      <vt:lpstr>Agile - Retrospective</vt:lpstr>
      <vt:lpstr>Agile Q&amp;A</vt:lpstr>
      <vt:lpstr>Activity - Kickoff &amp; User Story Grooming</vt:lpstr>
      <vt:lpstr>User Experience &amp; Wireframing</vt:lpstr>
      <vt:lpstr>Why User Experience (UX) Matters</vt:lpstr>
      <vt:lpstr>For Example...</vt:lpstr>
      <vt:lpstr>For Example...</vt:lpstr>
      <vt:lpstr>Wireframing Goals</vt:lpstr>
      <vt:lpstr>Wireframing Tips</vt:lpstr>
      <vt:lpstr>Wireframing Tools</vt:lpstr>
      <vt:lpstr>User Experience Q&amp;A</vt:lpstr>
      <vt:lpstr>Objectives Recap</vt:lpstr>
      <vt:lpstr>Assignment - Project Planning</vt:lpstr>
      <vt:lpstr>Activity - Wireframing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LaunchCode Liftoff</dc:title>
  <cp:lastModifiedBy>Hank DeDona</cp:lastModifiedBy>
  <cp:revision>10</cp:revision>
  <dcterms:modified xsi:type="dcterms:W3CDTF">2021-08-01T17:46:09Z</dcterms:modified>
</cp:coreProperties>
</file>